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5538-64A9-52A6-9E86-F553D8635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24F6-ABDC-F4BB-054D-9E16EF92F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11E03-5606-6731-F9DD-4C82DC94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F6248-DFE2-BDB6-E2D5-A0E0E3705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CD6A7-1E4F-7DF8-4FFD-5EF03394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64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3C2F-E771-4029-1BDF-B3A91EA0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9877D-1D05-EF5D-765B-5DB52239A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498C1-67B9-56C5-A09C-0D874400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D072-BBB5-E83C-46F9-F61D6D14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ED07E-6D50-5FCC-4A21-3D79F66D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02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3F86FF-E431-BEE9-DE2B-FB991568E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798DB-14FA-F215-94C6-48CDABBE0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13457-776E-0FD4-8F17-328C924AA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1CD42-8B61-3F64-49C8-D4F61C4E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36EE9-92EE-9946-67D2-DE2F9FD1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043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C352-7BD3-D813-1DA5-3B6252DF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36D8A-8A99-F955-A5D9-5F6FD1951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B7379-EEB9-71EB-0450-7E9422CF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D2AD4-8712-2280-14CD-0847A9C57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9224B-3C9E-B5A6-3B6C-DEAF1022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37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15EE-4BCD-2690-4346-B02E193F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C42A5-F86A-35C7-8600-DA2ECB41E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6A10D-FC3E-E473-B3F0-83E998A98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C6B29-A1FF-5235-C22A-71E5C273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06C7F-6D06-4628-2B73-3CAF3ABA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83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EFBC-8CD1-45D3-7AD8-6BC4E5D7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05C17-F179-1B8D-C2B9-F3AE24078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10FC2-1CB0-BCC0-A297-1C0851DC7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FA1B0-6428-8EDA-2F68-EFB3D3A7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4D634-3A8D-BB22-52BB-96FE320F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208F-FB95-EB5B-EC3A-59657D4C8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16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FB74-4D51-A484-6C16-4BC7115D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9AA45-938E-48FB-1990-DD9755896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C7D01-B2EA-3BC4-E7AB-4AA91F877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273F5-4A42-2823-ADFA-599E0805C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B6CC5-40F9-BB3F-6D97-B2B3A727A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E0DEED-6046-CFB3-9DC1-69C7E629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B24FB0-83C6-ABE0-0E60-C7083434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40CA5-B8F0-A2B2-10E9-9218295A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4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808CA-32FF-01BB-D68F-32F59A16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0F5B8-6080-0D58-4E1E-06C86748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C3279-401F-C7AF-F714-B729CA4E7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692-0899-106B-79DF-26594D83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97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C0BD1-55AC-50B6-7BD9-182F10AB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70B5F-BFA7-9240-9960-315FB4E6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115B-7DEA-11BE-B00D-FD821FA6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87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353C-B7EE-B4A5-9821-75502A35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2554E-74C6-94E9-36E1-4C9BF4589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24760-D336-44D2-8757-F39D839EF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5D883-A881-9FC7-7FD4-5202001B2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E2B9D-8122-193B-DDD2-A1DF187AE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946A4-4E1F-6E60-470F-0C46DCD5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360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4673-9824-AEB8-B7D2-AE5DA572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DFC75E-3B6A-CE46-820B-D18903153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349CF-CA1F-D353-2DE0-3221F2D37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1FC2-85CC-707D-2D09-630D6C19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C396B-4655-3AA3-BC73-010C5E0E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CF5ED-310D-F6CB-328F-E9B310E3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7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6D9A26-39FA-2EE1-2E1B-3C4DF7C7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04A0D-867E-2F6B-3060-FA9E5B03F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52CC-4ACE-C43C-0B26-712159485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52C40-8D26-4D5C-A5A5-E377BBACCB31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AE3F8-9C9A-5987-4BF0-457CAAAD5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50DDC-86CA-1153-9D8C-CC54194BC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41B78-35B0-475C-8D07-8107D3AF1A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88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4678837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LANDING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293D7-AD5D-BB18-3D5A-05C20CAC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74" y="1263192"/>
            <a:ext cx="9722178" cy="54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67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469F6A-BE29-69B2-D395-2DCDDD9E9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62" y="829575"/>
            <a:ext cx="8889476" cy="50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9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8795208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FOOTER OF THE WEBSITE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679BF-8291-D1E6-392B-4CEB7596A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96" y="1504770"/>
            <a:ext cx="8795208" cy="49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1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5574384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US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4D5A6-F60F-3E33-7EF1-B585A8F69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54" y="1300899"/>
            <a:ext cx="9879291" cy="55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28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457287-102C-B804-9768-0ECFAE59C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75" y="490194"/>
            <a:ext cx="9794449" cy="55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0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10287786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EDUCATIONAL RESOURCES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C7789-FF8C-C2EA-E19D-4CAFE991F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19" y="1518304"/>
            <a:ext cx="9341962" cy="52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7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17EC5-68A3-943D-407C-C8596C6B1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1" y="631890"/>
            <a:ext cx="9945278" cy="55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8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4678837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POSTS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53442-DD5A-A26B-97FF-CC4BCA5F8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44" y="1364530"/>
            <a:ext cx="9464511" cy="53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6519" y="801852"/>
            <a:ext cx="12877014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HOW POSTS PAGE WILL LOOK LIKE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1F349-910E-5FA6-FA47-85BD4839A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39" y="1659118"/>
            <a:ext cx="9389098" cy="52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99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6894136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A POST ON THE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4E699-B575-8055-B23D-85A6524F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43" y="1263192"/>
            <a:ext cx="9787114" cy="55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40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5838334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CONTACT US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6A0C6-42D1-E4B7-1589-818E8F368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1" y="1263781"/>
            <a:ext cx="9945278" cy="55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0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494E-B33B-4672-D72C-D3032D84F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620053" cy="822652"/>
          </a:xfrm>
        </p:spPr>
        <p:txBody>
          <a:bodyPr/>
          <a:lstStyle/>
          <a:p>
            <a:r>
              <a:rPr lang="en-IN" dirty="0"/>
              <a:t>FRONT PAGE AFTER SCROLLING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F8E8A-75CA-A5F1-7F2B-8DFB44ED3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57" y="1549286"/>
            <a:ext cx="8921685" cy="50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00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5216165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CONTACT FORM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42A09-5834-0FA2-768C-82A544959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74" y="1165387"/>
            <a:ext cx="9935852" cy="558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74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4678837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SIGN-IN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2E97B-430D-BE63-D418-A577D300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94" y="1237268"/>
            <a:ext cx="9992412" cy="56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2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7205221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SIGN-UP PAGE STEPS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A9D29C-5F86-BABB-B873-E4FC336BF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35" y="1282907"/>
            <a:ext cx="4882065" cy="2746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CA5AC-07C3-329C-2AFD-FA8EEA64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2906"/>
            <a:ext cx="4882065" cy="2746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C0F0E0-6EFD-5DBC-72F2-2E10A8DF0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4029067"/>
            <a:ext cx="4882066" cy="2746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9CF85-C40D-4A1C-8129-F1E44CF33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34" y="4029068"/>
            <a:ext cx="4882065" cy="274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6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EF22-2BB5-CE4D-D5EE-39B64966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418922" cy="813226"/>
          </a:xfrm>
        </p:spPr>
        <p:txBody>
          <a:bodyPr>
            <a:normAutofit fontScale="90000"/>
          </a:bodyPr>
          <a:lstStyle/>
          <a:p>
            <a:r>
              <a:rPr lang="en-IN" dirty="0"/>
              <a:t>SOME OF THE INFORMATION DISPLAYED ON FRONT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94FEB-797E-19D2-FB69-357093A40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28" y="1545569"/>
            <a:ext cx="8795208" cy="49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5"/>
            <a:ext cx="11554120" cy="1224911"/>
          </a:xfrm>
        </p:spPr>
        <p:txBody>
          <a:bodyPr>
            <a:normAutofit fontScale="90000"/>
          </a:bodyPr>
          <a:lstStyle/>
          <a:p>
            <a:r>
              <a:rPr lang="en-US" dirty="0"/>
              <a:t>SOME MORE INFORMATION ON LANDING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919E7-772C-5357-E54E-414B1CCDD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10" y="1630837"/>
            <a:ext cx="9521072" cy="49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1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4678837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VOLUNTEERS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BC046-4E96-67B6-1ED3-DCAE1D3E4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86" y="1433463"/>
            <a:ext cx="9040305" cy="50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5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3633" y="405926"/>
            <a:ext cx="13122111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MOTIVATE PEOPLE FOR BLOOD DONATION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89A01-17A1-CA62-6EA0-5ED2827E8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71" y="1346853"/>
            <a:ext cx="9445658" cy="53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6799868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BLOOD AWARENESS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98EDC-26B4-7123-6DCC-03F739DE8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23" y="1263192"/>
            <a:ext cx="9549353" cy="53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4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6C02-A5F0-C931-1229-2C30EB7C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0" y="405926"/>
            <a:ext cx="7271209" cy="857266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 FOR RECORD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D5C0E-6596-D41D-06EE-D3130159E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80" y="1231966"/>
            <a:ext cx="10001839" cy="56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9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D9DB1D-91F8-FAF0-40C2-819D2922C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21" y="749431"/>
            <a:ext cx="9527357" cy="53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54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66</Words>
  <Application>Microsoft Office PowerPoint</Application>
  <PresentationFormat>Widescreen</PresentationFormat>
  <Paragraphs>18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LANDING PAGE</vt:lpstr>
      <vt:lpstr>FRONT PAGE AFTER SCROLLING</vt:lpstr>
      <vt:lpstr>SOME OF THE INFORMATION DISPLAYED ON FRONT PAGE</vt:lpstr>
      <vt:lpstr>SOME MORE INFORMATION ON LANDING PAGE</vt:lpstr>
      <vt:lpstr>VOLUNTEERS</vt:lpstr>
      <vt:lpstr>MOTIVATE PEOPLE FOR BLOOD DONATION</vt:lpstr>
      <vt:lpstr>BLOOD AWARENESS</vt:lpstr>
      <vt:lpstr>DISPLAY FOR RECORD</vt:lpstr>
      <vt:lpstr>PowerPoint Presentation</vt:lpstr>
      <vt:lpstr>PowerPoint Presentation</vt:lpstr>
      <vt:lpstr>FOOTER OF THE WEBSITE</vt:lpstr>
      <vt:lpstr>ABOUT US PAGE</vt:lpstr>
      <vt:lpstr>PowerPoint Presentation</vt:lpstr>
      <vt:lpstr>EDUCATIONAL RESOURCES PAGE</vt:lpstr>
      <vt:lpstr>PowerPoint Presentation</vt:lpstr>
      <vt:lpstr>POSTS PAGE</vt:lpstr>
      <vt:lpstr>EXAMPLE OF HOW POSTS PAGE WILL LOOK LIKE</vt:lpstr>
      <vt:lpstr>A POST ON THE PAGE</vt:lpstr>
      <vt:lpstr>CONTACT US PAGE</vt:lpstr>
      <vt:lpstr>CONTACT FORM</vt:lpstr>
      <vt:lpstr>SIGN-IN PAGE</vt:lpstr>
      <vt:lpstr>SIGN-UP PAGE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LANDING PAGE</dc:title>
  <dc:creator>Bhagatdeep Maan</dc:creator>
  <cp:lastModifiedBy>Bhagatdeep Maan</cp:lastModifiedBy>
  <cp:revision>6</cp:revision>
  <dcterms:created xsi:type="dcterms:W3CDTF">2024-04-21T19:00:54Z</dcterms:created>
  <dcterms:modified xsi:type="dcterms:W3CDTF">2024-04-22T02:39:26Z</dcterms:modified>
</cp:coreProperties>
</file>